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324" r:id="rId4"/>
    <p:sldId id="325" r:id="rId5"/>
    <p:sldId id="326" r:id="rId6"/>
    <p:sldId id="327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E7AD-F1F1-4244-B12A-F8889459AF3F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71065-9A48-4430-B512-5A8AE0614E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0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dirty="0" smtClean="0"/>
          </a:p>
        </p:txBody>
      </p:sp>
      <p:sp>
        <p:nvSpPr>
          <p:cNvPr id="4403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E20741-60F0-432D-966D-2D24BE9919FF}" type="slidenum">
              <a:rPr lang="en-US" altLang="tr-TR">
                <a:latin typeface="Calibri" panose="020F0502020204030204" pitchFamily="34" charset="0"/>
              </a:rPr>
              <a:pPr/>
              <a:t>1</a:t>
            </a:fld>
            <a:endParaRPr lang="en-US" alt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5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9D9-43E8-41E0-A8B1-C6C7F1D9E477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802E-6CA3-4035-A5FF-92824B13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95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9D9-43E8-41E0-A8B1-C6C7F1D9E477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802E-6CA3-4035-A5FF-92824B13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79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9D9-43E8-41E0-A8B1-C6C7F1D9E477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802E-6CA3-4035-A5FF-92824B13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52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9D9-43E8-41E0-A8B1-C6C7F1D9E477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802E-6CA3-4035-A5FF-92824B13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20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9D9-43E8-41E0-A8B1-C6C7F1D9E477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802E-6CA3-4035-A5FF-92824B13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16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9D9-43E8-41E0-A8B1-C6C7F1D9E477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802E-6CA3-4035-A5FF-92824B13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724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9D9-43E8-41E0-A8B1-C6C7F1D9E477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802E-6CA3-4035-A5FF-92824B13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33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9D9-43E8-41E0-A8B1-C6C7F1D9E477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802E-6CA3-4035-A5FF-92824B13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34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9D9-43E8-41E0-A8B1-C6C7F1D9E477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802E-6CA3-4035-A5FF-92824B13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138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9D9-43E8-41E0-A8B1-C6C7F1D9E477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802E-6CA3-4035-A5FF-92824B13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526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9D9-43E8-41E0-A8B1-C6C7F1D9E477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802E-6CA3-4035-A5FF-92824B13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36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9D9-43E8-41E0-A8B1-C6C7F1D9E477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7802E-6CA3-4035-A5FF-92824B13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661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3389312"/>
            <a:ext cx="12192000" cy="34686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3075" name="Metin kutusu 9"/>
          <p:cNvSpPr txBox="1">
            <a:spLocks noChangeArrowheads="1"/>
          </p:cNvSpPr>
          <p:nvPr/>
        </p:nvSpPr>
        <p:spPr bwMode="auto">
          <a:xfrm>
            <a:off x="2012156" y="2308971"/>
            <a:ext cx="82407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4400" smtClean="0">
                <a:latin typeface="Calibri" panose="020F0502020204030204" pitchFamily="34" charset="0"/>
              </a:rPr>
              <a:t>Bina İçi Deprem </a:t>
            </a:r>
            <a:r>
              <a:rPr lang="tr-TR" altLang="tr-TR" sz="4400" dirty="0" smtClean="0">
                <a:latin typeface="Calibri" panose="020F0502020204030204" pitchFamily="34" charset="0"/>
              </a:rPr>
              <a:t>Güvenliği </a:t>
            </a:r>
            <a:endParaRPr lang="tr-TR" altLang="tr-TR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077" name="Metin kutusu 13"/>
          <p:cNvSpPr txBox="1">
            <a:spLocks noChangeArrowheads="1"/>
          </p:cNvSpPr>
          <p:nvPr/>
        </p:nvSpPr>
        <p:spPr bwMode="auto">
          <a:xfrm>
            <a:off x="4440239" y="6550025"/>
            <a:ext cx="3241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tr-TR" altLang="tr-TR" sz="1400" dirty="0" smtClean="0">
                <a:solidFill>
                  <a:schemeClr val="bg1"/>
                </a:solidFill>
              </a:rPr>
              <a:t>2019</a:t>
            </a:r>
            <a:endParaRPr lang="tr-TR" altLang="tr-TR" sz="1400" dirty="0">
              <a:solidFill>
                <a:schemeClr val="bg1"/>
              </a:solidFill>
            </a:endParaRPr>
          </a:p>
        </p:txBody>
      </p:sp>
      <p:pic>
        <p:nvPicPr>
          <p:cNvPr id="16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1588"/>
            <a:ext cx="13684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60BE0C-15B2-441F-98FB-ABFFB3B93D14}" type="slidenum">
              <a:rPr lang="tr-TR" altLang="tr-TR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tr-TR" altLang="tr-TR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/>
        </p:nvSpPr>
        <p:spPr bwMode="auto">
          <a:xfrm>
            <a:off x="2590800" y="3766545"/>
            <a:ext cx="739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altLang="en-US" sz="36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altLang="en-US" sz="2400" b="1" dirty="0" smtClean="0">
                <a:solidFill>
                  <a:schemeClr val="bg1"/>
                </a:solidFill>
              </a:rPr>
              <a:t>Sakarya Üniversitesi</a:t>
            </a:r>
            <a:r>
              <a:rPr lang="tr-TR" altLang="en-US" sz="2400" b="1" dirty="0">
                <a:solidFill>
                  <a:schemeClr val="bg1"/>
                </a:solidFill>
              </a:rPr>
              <a:t>, Afet Yönetim Uygulama ve Araştırma Merkezi, </a:t>
            </a:r>
            <a:r>
              <a:rPr lang="tr-TR" altLang="en-US" sz="2400" b="1" dirty="0" smtClean="0">
                <a:solidFill>
                  <a:schemeClr val="bg1"/>
                </a:solidFill>
              </a:rPr>
              <a:t>SAKARYA</a:t>
            </a:r>
            <a:endParaRPr lang="tr-T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5" descr="C:\Çalışmalar\2013VanSempozyum_Ahar\Graphic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7" y="4146550"/>
            <a:ext cx="177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:\Users\User\Desktop\Karabük\aym_logo-300x3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68" y="4043271"/>
            <a:ext cx="2237874" cy="223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86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914400" y="1374775"/>
            <a:ext cx="108585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dirty="0"/>
              <a:t>■ </a:t>
            </a:r>
            <a:r>
              <a:rPr lang="tr-TR" altLang="tr-TR" sz="2000" dirty="0" smtClean="0"/>
              <a:t>1999 Marmara Depremi Öncesinde inşa edilen yapıları mümkünse tercih etmeyiniz.</a:t>
            </a:r>
            <a:endParaRPr lang="tr-TR" altLang="tr-TR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dirty="0"/>
              <a:t>■ </a:t>
            </a:r>
            <a:r>
              <a:rPr lang="tr-TR" altLang="tr-TR" sz="2000" dirty="0" smtClean="0"/>
              <a:t>Bu tür yapıları kiralamak/satın almak isterseniz; ilgili belediyeden yapının hasar durumunu yazılı olarak talep ediniz. Hasar kaydı varsa uzman bir inşaat mühendisinden teknik yardım alınız.</a:t>
            </a:r>
            <a:endParaRPr lang="tr-TR" altLang="tr-TR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dirty="0"/>
              <a:t>■ </a:t>
            </a:r>
            <a:r>
              <a:rPr lang="tr-TR" altLang="tr-TR" sz="2000" dirty="0" smtClean="0"/>
              <a:t>Kalacağınız yer bir yurt ise yapının ilk yapımında konut olarak mı, yoksa yurt olarak mı inşa edildiğini öğreniniz. Konut olara</a:t>
            </a:r>
            <a:r>
              <a:rPr lang="tr-TR" altLang="tr-TR" sz="2000" dirty="0" smtClean="0"/>
              <a:t>k inşa edildi ise, </a:t>
            </a:r>
            <a:r>
              <a:rPr lang="tr-TR" altLang="tr-TR" sz="2000" dirty="0" err="1" smtClean="0"/>
              <a:t>yurt’a</a:t>
            </a:r>
            <a:r>
              <a:rPr lang="tr-TR" altLang="tr-TR" sz="2000" dirty="0" smtClean="0"/>
              <a:t> dönüşümü sırasında yapılanları ilgili belediyeden öğreniniz. </a:t>
            </a:r>
            <a:endParaRPr lang="tr-TR" altLang="tr-TR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dirty="0"/>
              <a:t>■ </a:t>
            </a:r>
            <a:r>
              <a:rPr lang="tr-TR" altLang="tr-TR" sz="2000" dirty="0" smtClean="0"/>
              <a:t>Binanızda kiriş, kolon ve duvar birleşimlerinde çatlakların olmasını veya çatlakların sıva ile tamir edilip edilmediğini kontrol ediniz. Bu tür yapılardan uzak durunuz.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0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tr-TR" sz="2000" dirty="0" smtClean="0"/>
              <a:t>■Binanızda hızlı hareket ettiğinizde bastığınız zeminde düşey titreşimlerin olup olmadığına dikkat ediniz. Varsa bu tür yapılardan uzak durunuz.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tr-TR" altLang="tr-TR" sz="20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tr-TR" sz="2000" dirty="0" smtClean="0"/>
              <a:t>■Eğer mümkün ise konunun uzmanı olan bir inşaat mühendisinden teknik yardım alınız.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tr-TR" altLang="tr-TR" sz="20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000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08101" y="185739"/>
            <a:ext cx="9372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b="1" dirty="0" smtClean="0"/>
              <a:t>Sevgili Öğrencilerimiz, ikamet yeri seçiminde aşağıdaki hususlara olabildiğince dikkat ediniz.</a:t>
            </a:r>
            <a:endParaRPr lang="tr-TR" altLang="tr-TR" sz="2800" dirty="0"/>
          </a:p>
        </p:txBody>
      </p:sp>
    </p:spTree>
    <p:extLst>
      <p:ext uri="{BB962C8B-B14F-4D97-AF65-F5344CB8AC3E}">
        <p14:creationId xmlns:p14="http://schemas.microsoft.com/office/powerpoint/2010/main" val="31971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1 Resim" descr="Deprem Öncesi Yanlışla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33" y="772449"/>
            <a:ext cx="8287389" cy="608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2995479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Bina İçi Deprem Güvenliği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68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1 Resim" descr="Deprem Öncesi Doğru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1"/>
            <a:ext cx="870743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4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1 Resim" descr="Deprem Sırası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1"/>
            <a:ext cx="8453438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9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1 Resim" descr="Deprem Sonrası -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1"/>
            <a:ext cx="8396288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8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172</Words>
  <Application>Microsoft Office PowerPoint</Application>
  <PresentationFormat>Geniş ekran</PresentationFormat>
  <Paragraphs>20</Paragraphs>
  <Slides>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dmr</dc:creator>
  <cp:lastModifiedBy>emrah</cp:lastModifiedBy>
  <cp:revision>5</cp:revision>
  <dcterms:created xsi:type="dcterms:W3CDTF">2019-06-24T12:37:13Z</dcterms:created>
  <dcterms:modified xsi:type="dcterms:W3CDTF">2019-09-24T09:35:33Z</dcterms:modified>
</cp:coreProperties>
</file>